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5" r:id="rId11"/>
    <p:sldId id="277" r:id="rId12"/>
    <p:sldId id="256" r:id="rId13"/>
    <p:sldId id="257" r:id="rId14"/>
    <p:sldId id="258" r:id="rId15"/>
    <p:sldId id="259" r:id="rId16"/>
    <p:sldId id="260" r:id="rId17"/>
    <p:sldId id="263" r:id="rId18"/>
    <p:sldId id="261" r:id="rId19"/>
    <p:sldId id="262" r:id="rId20"/>
    <p:sldId id="264" r:id="rId21"/>
    <p:sldId id="278" r:id="rId22"/>
    <p:sldId id="265" r:id="rId23"/>
    <p:sldId id="2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08FD01-DC98-442B-B375-E179FAB66C09}" v="148" dt="2021-10-01T11:19:42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41" d="100"/>
          <a:sy n="41" d="100"/>
        </p:scale>
        <p:origin x="48" y="10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o Juhui" userId="231df513446d9a20" providerId="LiveId" clId="{B608FD01-DC98-442B-B375-E179FAB66C09}"/>
    <pc:docChg chg="undo redo custSel addSld delSld modSld sldOrd">
      <pc:chgData name="Heo Juhui" userId="231df513446d9a20" providerId="LiveId" clId="{B608FD01-DC98-442B-B375-E179FAB66C09}" dt="2021-10-01T11:19:44.927" v="1374" actId="20577"/>
      <pc:docMkLst>
        <pc:docMk/>
      </pc:docMkLst>
      <pc:sldChg chg="modSp mod">
        <pc:chgData name="Heo Juhui" userId="231df513446d9a20" providerId="LiveId" clId="{B608FD01-DC98-442B-B375-E179FAB66C09}" dt="2021-10-01T10:32:12.530" v="1350" actId="207"/>
        <pc:sldMkLst>
          <pc:docMk/>
          <pc:sldMk cId="2012536024" sldId="256"/>
        </pc:sldMkLst>
        <pc:spChg chg="mod">
          <ac:chgData name="Heo Juhui" userId="231df513446d9a20" providerId="LiveId" clId="{B608FD01-DC98-442B-B375-E179FAB66C09}" dt="2021-10-01T10:32:12.530" v="1350" actId="207"/>
          <ac:spMkLst>
            <pc:docMk/>
            <pc:sldMk cId="2012536024" sldId="256"/>
            <ac:spMk id="5" creationId="{55BEDEB3-1B8C-41F0-A980-6548AC6957B9}"/>
          </ac:spMkLst>
        </pc:spChg>
      </pc:sldChg>
      <pc:sldChg chg="addSp modSp mod">
        <pc:chgData name="Heo Juhui" userId="231df513446d9a20" providerId="LiveId" clId="{B608FD01-DC98-442B-B375-E179FAB66C09}" dt="2021-10-01T10:32:19.889" v="1352" actId="207"/>
        <pc:sldMkLst>
          <pc:docMk/>
          <pc:sldMk cId="3128525525" sldId="257"/>
        </pc:sldMkLst>
        <pc:spChg chg="mod">
          <ac:chgData name="Heo Juhui" userId="231df513446d9a20" providerId="LiveId" clId="{B608FD01-DC98-442B-B375-E179FAB66C09}" dt="2021-10-01T09:40:01.021" v="185" actId="113"/>
          <ac:spMkLst>
            <pc:docMk/>
            <pc:sldMk cId="3128525525" sldId="257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10-01T10:32:16.525" v="1351" actId="207"/>
          <ac:spMkLst>
            <pc:docMk/>
            <pc:sldMk cId="3128525525" sldId="257"/>
            <ac:spMk id="5" creationId="{55BEDEB3-1B8C-41F0-A980-6548AC6957B9}"/>
          </ac:spMkLst>
        </pc:spChg>
        <pc:spChg chg="mod">
          <ac:chgData name="Heo Juhui" userId="231df513446d9a20" providerId="LiveId" clId="{B608FD01-DC98-442B-B375-E179FAB66C09}" dt="2021-10-01T10:32:19.889" v="1352" actId="207"/>
          <ac:spMkLst>
            <pc:docMk/>
            <pc:sldMk cId="3128525525" sldId="257"/>
            <ac:spMk id="6" creationId="{A83AD843-3E74-43CF-979E-DA95B574D1C6}"/>
          </ac:spMkLst>
        </pc:spChg>
        <pc:picChg chg="add mod">
          <ac:chgData name="Heo Juhui" userId="231df513446d9a20" providerId="LiveId" clId="{B608FD01-DC98-442B-B375-E179FAB66C09}" dt="2021-10-01T10:28:36.998" v="1319" actId="1076"/>
          <ac:picMkLst>
            <pc:docMk/>
            <pc:sldMk cId="3128525525" sldId="257"/>
            <ac:picMk id="3" creationId="{757AE585-2D88-4AE5-B101-468298B213FA}"/>
          </ac:picMkLst>
        </pc:picChg>
        <pc:picChg chg="mod">
          <ac:chgData name="Heo Juhui" userId="231df513446d9a20" providerId="LiveId" clId="{B608FD01-DC98-442B-B375-E179FAB66C09}" dt="2021-10-01T10:28:33.110" v="1318" actId="1076"/>
          <ac:picMkLst>
            <pc:docMk/>
            <pc:sldMk cId="3128525525" sldId="257"/>
            <ac:picMk id="1026" creationId="{2FB107DE-096E-48FF-AEF9-56D61AA40DAB}"/>
          </ac:picMkLst>
        </pc:picChg>
      </pc:sldChg>
      <pc:sldChg chg="modSp">
        <pc:chgData name="Heo Juhui" userId="231df513446d9a20" providerId="LiveId" clId="{B608FD01-DC98-442B-B375-E179FAB66C09}" dt="2021-10-01T10:30:40.540" v="1328" actId="1076"/>
        <pc:sldMkLst>
          <pc:docMk/>
          <pc:sldMk cId="2041029261" sldId="258"/>
        </pc:sldMkLst>
        <pc:picChg chg="mod">
          <ac:chgData name="Heo Juhui" userId="231df513446d9a20" providerId="LiveId" clId="{B608FD01-DC98-442B-B375-E179FAB66C09}" dt="2021-10-01T10:30:40.540" v="1328" actId="1076"/>
          <ac:picMkLst>
            <pc:docMk/>
            <pc:sldMk cId="2041029261" sldId="258"/>
            <ac:picMk id="2050" creationId="{A715535B-B3BA-405D-B3CE-CD0F785BFE03}"/>
          </ac:picMkLst>
        </pc:picChg>
      </pc:sldChg>
      <pc:sldChg chg="modSp mod">
        <pc:chgData name="Heo Juhui" userId="231df513446d9a20" providerId="LiveId" clId="{B608FD01-DC98-442B-B375-E179FAB66C09}" dt="2021-10-01T10:25:17.662" v="1300" actId="2710"/>
        <pc:sldMkLst>
          <pc:docMk/>
          <pc:sldMk cId="77337478" sldId="259"/>
        </pc:sldMkLst>
        <pc:spChg chg="mod">
          <ac:chgData name="Heo Juhui" userId="231df513446d9a20" providerId="LiveId" clId="{B608FD01-DC98-442B-B375-E179FAB66C09}" dt="2021-10-01T10:25:17.662" v="1300" actId="2710"/>
          <ac:spMkLst>
            <pc:docMk/>
            <pc:sldMk cId="77337478" sldId="259"/>
            <ac:spMk id="7" creationId="{86402262-3227-4DE9-B571-3498F7C83B1C}"/>
          </ac:spMkLst>
        </pc:spChg>
      </pc:sldChg>
      <pc:sldChg chg="modSp">
        <pc:chgData name="Heo Juhui" userId="231df513446d9a20" providerId="LiveId" clId="{B608FD01-DC98-442B-B375-E179FAB66C09}" dt="2021-10-01T10:12:34.388" v="1286" actId="1076"/>
        <pc:sldMkLst>
          <pc:docMk/>
          <pc:sldMk cId="3034910653" sldId="260"/>
        </pc:sldMkLst>
        <pc:spChg chg="mod">
          <ac:chgData name="Heo Juhui" userId="231df513446d9a20" providerId="LiveId" clId="{B608FD01-DC98-442B-B375-E179FAB66C09}" dt="2021-10-01T10:12:34.388" v="1286" actId="1076"/>
          <ac:spMkLst>
            <pc:docMk/>
            <pc:sldMk cId="3034910653" sldId="260"/>
            <ac:spMk id="2" creationId="{77F2C209-72D1-4770-9B90-D3227D3D8A67}"/>
          </ac:spMkLst>
        </pc:spChg>
      </pc:sldChg>
      <pc:sldChg chg="modSp">
        <pc:chgData name="Heo Juhui" userId="231df513446d9a20" providerId="LiveId" clId="{B608FD01-DC98-442B-B375-E179FAB66C09}" dt="2021-10-01T10:12:22.968" v="1283" actId="403"/>
        <pc:sldMkLst>
          <pc:docMk/>
          <pc:sldMk cId="3431735480" sldId="261"/>
        </pc:sldMkLst>
        <pc:spChg chg="mod">
          <ac:chgData name="Heo Juhui" userId="231df513446d9a20" providerId="LiveId" clId="{B608FD01-DC98-442B-B375-E179FAB66C09}" dt="2021-10-01T10:12:22.968" v="1283" actId="403"/>
          <ac:spMkLst>
            <pc:docMk/>
            <pc:sldMk cId="3431735480" sldId="261"/>
            <ac:spMk id="2" creationId="{77F2C209-72D1-4770-9B90-D3227D3D8A67}"/>
          </ac:spMkLst>
        </pc:spChg>
      </pc:sldChg>
      <pc:sldChg chg="modSp mod ord">
        <pc:chgData name="Heo Juhui" userId="231df513446d9a20" providerId="LiveId" clId="{B608FD01-DC98-442B-B375-E179FAB66C09}" dt="2021-10-01T11:19:44.927" v="1374" actId="20577"/>
        <pc:sldMkLst>
          <pc:docMk/>
          <pc:sldMk cId="218022932" sldId="263"/>
        </pc:sldMkLst>
        <pc:spChg chg="mod">
          <ac:chgData name="Heo Juhui" userId="231df513446d9a20" providerId="LiveId" clId="{B608FD01-DC98-442B-B375-E179FAB66C09}" dt="2021-10-01T11:19:44.927" v="1374" actId="20577"/>
          <ac:spMkLst>
            <pc:docMk/>
            <pc:sldMk cId="218022932" sldId="263"/>
            <ac:spMk id="2" creationId="{112C97DC-DCA4-4E71-B103-A4F9D71AFA16}"/>
          </ac:spMkLst>
        </pc:spChg>
      </pc:sldChg>
      <pc:sldChg chg="modSp">
        <pc:chgData name="Heo Juhui" userId="231df513446d9a20" providerId="LiveId" clId="{B608FD01-DC98-442B-B375-E179FAB66C09}" dt="2021-10-01T10:25:36.222" v="1302" actId="2710"/>
        <pc:sldMkLst>
          <pc:docMk/>
          <pc:sldMk cId="2745985901" sldId="264"/>
        </pc:sldMkLst>
        <pc:spChg chg="mod">
          <ac:chgData name="Heo Juhui" userId="231df513446d9a20" providerId="LiveId" clId="{B608FD01-DC98-442B-B375-E179FAB66C09}" dt="2021-10-01T10:25:36.222" v="1302" actId="2710"/>
          <ac:spMkLst>
            <pc:docMk/>
            <pc:sldMk cId="2745985901" sldId="264"/>
            <ac:spMk id="2" creationId="{13ABF786-CD91-4CBE-BEAA-B1E8470B3B0D}"/>
          </ac:spMkLst>
        </pc:spChg>
      </pc:sldChg>
      <pc:sldChg chg="addSp modSp add mod ord">
        <pc:chgData name="Heo Juhui" userId="231df513446d9a20" providerId="LiveId" clId="{B608FD01-DC98-442B-B375-E179FAB66C09}" dt="2021-10-01T10:25:51.614" v="1307" actId="1076"/>
        <pc:sldMkLst>
          <pc:docMk/>
          <pc:sldMk cId="876566957" sldId="265"/>
        </pc:sldMkLst>
        <pc:spChg chg="mod">
          <ac:chgData name="Heo Juhui" userId="231df513446d9a20" providerId="LiveId" clId="{B608FD01-DC98-442B-B375-E179FAB66C09}" dt="2021-10-01T10:25:51.614" v="1307" actId="1076"/>
          <ac:spMkLst>
            <pc:docMk/>
            <pc:sldMk cId="876566957" sldId="265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10-01T10:25:51.614" v="1307" actId="1076"/>
          <ac:spMkLst>
            <pc:docMk/>
            <pc:sldMk cId="876566957" sldId="265"/>
            <ac:spMk id="5" creationId="{55BEDEB3-1B8C-41F0-A980-6548AC6957B9}"/>
          </ac:spMkLst>
        </pc:spChg>
        <pc:picChg chg="add mod">
          <ac:chgData name="Heo Juhui" userId="231df513446d9a20" providerId="LiveId" clId="{B608FD01-DC98-442B-B375-E179FAB66C09}" dt="2021-09-30T22:51:13.714" v="43" actId="14100"/>
          <ac:picMkLst>
            <pc:docMk/>
            <pc:sldMk cId="876566957" sldId="265"/>
            <ac:picMk id="7170" creationId="{270104F0-A727-492C-9658-80E902D2EE57}"/>
          </ac:picMkLst>
        </pc:picChg>
        <pc:picChg chg="add mod">
          <ac:chgData name="Heo Juhui" userId="231df513446d9a20" providerId="LiveId" clId="{B608FD01-DC98-442B-B375-E179FAB66C09}" dt="2021-09-30T22:51:21.495" v="47" actId="1076"/>
          <ac:picMkLst>
            <pc:docMk/>
            <pc:sldMk cId="876566957" sldId="265"/>
            <ac:picMk id="7172" creationId="{5CBFAE6B-91F4-4FCF-8A80-605F2655B53B}"/>
          </ac:picMkLst>
        </pc:picChg>
      </pc:sldChg>
      <pc:sldChg chg="addSp delSp modSp add mod">
        <pc:chgData name="Heo Juhui" userId="231df513446d9a20" providerId="LiveId" clId="{B608FD01-DC98-442B-B375-E179FAB66C09}" dt="2021-09-30T22:51:47.342" v="53" actId="1076"/>
        <pc:sldMkLst>
          <pc:docMk/>
          <pc:sldMk cId="2839579678" sldId="266"/>
        </pc:sldMkLst>
        <pc:spChg chg="del">
          <ac:chgData name="Heo Juhui" userId="231df513446d9a20" providerId="LiveId" clId="{B608FD01-DC98-442B-B375-E179FAB66C09}" dt="2021-09-30T22:51:35.277" v="49" actId="478"/>
          <ac:spMkLst>
            <pc:docMk/>
            <pc:sldMk cId="2839579678" sldId="266"/>
            <ac:spMk id="5" creationId="{55BEDEB3-1B8C-41F0-A980-6548AC6957B9}"/>
          </ac:spMkLst>
        </pc:spChg>
        <pc:picChg chg="add mod">
          <ac:chgData name="Heo Juhui" userId="231df513446d9a20" providerId="LiveId" clId="{B608FD01-DC98-442B-B375-E179FAB66C09}" dt="2021-09-30T22:51:47.342" v="53" actId="1076"/>
          <ac:picMkLst>
            <pc:docMk/>
            <pc:sldMk cId="2839579678" sldId="266"/>
            <ac:picMk id="3" creationId="{76389FE6-9C64-46D6-BB1E-6BD744CC35DB}"/>
          </ac:picMkLst>
        </pc:picChg>
        <pc:picChg chg="del">
          <ac:chgData name="Heo Juhui" userId="231df513446d9a20" providerId="LiveId" clId="{B608FD01-DC98-442B-B375-E179FAB66C09}" dt="2021-09-30T22:51:35.980" v="50" actId="478"/>
          <ac:picMkLst>
            <pc:docMk/>
            <pc:sldMk cId="2839579678" sldId="266"/>
            <ac:picMk id="7170" creationId="{270104F0-A727-492C-9658-80E902D2EE57}"/>
          </ac:picMkLst>
        </pc:picChg>
        <pc:picChg chg="del">
          <ac:chgData name="Heo Juhui" userId="231df513446d9a20" providerId="LiveId" clId="{B608FD01-DC98-442B-B375-E179FAB66C09}" dt="2021-09-30T22:51:36.512" v="51" actId="478"/>
          <ac:picMkLst>
            <pc:docMk/>
            <pc:sldMk cId="2839579678" sldId="266"/>
            <ac:picMk id="7172" creationId="{5CBFAE6B-91F4-4FCF-8A80-605F2655B53B}"/>
          </ac:picMkLst>
        </pc:picChg>
      </pc:sldChg>
      <pc:sldChg chg="addSp delSp modSp add mod ord modAnim">
        <pc:chgData name="Heo Juhui" userId="231df513446d9a20" providerId="LiveId" clId="{B608FD01-DC98-442B-B375-E179FAB66C09}" dt="2021-10-01T10:52:50.074" v="1353"/>
        <pc:sldMkLst>
          <pc:docMk/>
          <pc:sldMk cId="2372672183" sldId="267"/>
        </pc:sldMkLst>
        <pc:spChg chg="mod">
          <ac:chgData name="Heo Juhui" userId="231df513446d9a20" providerId="LiveId" clId="{B608FD01-DC98-442B-B375-E179FAB66C09}" dt="2021-09-30T23:06:24.989" v="164" actId="1076"/>
          <ac:spMkLst>
            <pc:docMk/>
            <pc:sldMk cId="2372672183" sldId="267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09-30T23:08:24.036" v="184" actId="1076"/>
          <ac:spMkLst>
            <pc:docMk/>
            <pc:sldMk cId="2372672183" sldId="267"/>
            <ac:spMk id="5" creationId="{55BEDEB3-1B8C-41F0-A980-6548AC6957B9}"/>
          </ac:spMkLst>
        </pc:spChg>
        <pc:spChg chg="add mod">
          <ac:chgData name="Heo Juhui" userId="231df513446d9a20" providerId="LiveId" clId="{B608FD01-DC98-442B-B375-E179FAB66C09}" dt="2021-10-01T09:51:30.142" v="576" actId="1076"/>
          <ac:spMkLst>
            <pc:docMk/>
            <pc:sldMk cId="2372672183" sldId="267"/>
            <ac:spMk id="6" creationId="{E4F15D15-AB8A-4F01-90EF-A36579F6C83E}"/>
          </ac:spMkLst>
        </pc:spChg>
        <pc:picChg chg="add del">
          <ac:chgData name="Heo Juhui" userId="231df513446d9a20" providerId="LiveId" clId="{B608FD01-DC98-442B-B375-E179FAB66C09}" dt="2021-10-01T09:40:44.509" v="187" actId="478"/>
          <ac:picMkLst>
            <pc:docMk/>
            <pc:sldMk cId="2372672183" sldId="267"/>
            <ac:picMk id="1026" creationId="{45082FDE-5A25-4B3A-98AF-7217C964357F}"/>
          </ac:picMkLst>
        </pc:picChg>
      </pc:sldChg>
      <pc:sldChg chg="modSp add mod modAnim">
        <pc:chgData name="Heo Juhui" userId="231df513446d9a20" providerId="LiveId" clId="{B608FD01-DC98-442B-B375-E179FAB66C09}" dt="2021-10-01T10:52:52.793" v="1354"/>
        <pc:sldMkLst>
          <pc:docMk/>
          <pc:sldMk cId="2417624177" sldId="268"/>
        </pc:sldMkLst>
        <pc:spChg chg="mod">
          <ac:chgData name="Heo Juhui" userId="231df513446d9a20" providerId="LiveId" clId="{B608FD01-DC98-442B-B375-E179FAB66C09}" dt="2021-10-01T09:52:11.900" v="671" actId="20577"/>
          <ac:spMkLst>
            <pc:docMk/>
            <pc:sldMk cId="2417624177" sldId="268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10-01T09:52:24.042" v="680" actId="20577"/>
          <ac:spMkLst>
            <pc:docMk/>
            <pc:sldMk cId="2417624177" sldId="268"/>
            <ac:spMk id="5" creationId="{55BEDEB3-1B8C-41F0-A980-6548AC6957B9}"/>
          </ac:spMkLst>
        </pc:spChg>
        <pc:spChg chg="mod">
          <ac:chgData name="Heo Juhui" userId="231df513446d9a20" providerId="LiveId" clId="{B608FD01-DC98-442B-B375-E179FAB66C09}" dt="2021-10-01T10:31:02.085" v="1330" actId="1076"/>
          <ac:spMkLst>
            <pc:docMk/>
            <pc:sldMk cId="2417624177" sldId="268"/>
            <ac:spMk id="6" creationId="{E4F15D15-AB8A-4F01-90EF-A36579F6C83E}"/>
          </ac:spMkLst>
        </pc:spChg>
      </pc:sldChg>
      <pc:sldChg chg="addSp modSp add mod modAnim">
        <pc:chgData name="Heo Juhui" userId="231df513446d9a20" providerId="LiveId" clId="{B608FD01-DC98-442B-B375-E179FAB66C09}" dt="2021-10-01T10:53:11.005" v="1356"/>
        <pc:sldMkLst>
          <pc:docMk/>
          <pc:sldMk cId="759360636" sldId="269"/>
        </pc:sldMkLst>
        <pc:spChg chg="mod">
          <ac:chgData name="Heo Juhui" userId="231df513446d9a20" providerId="LiveId" clId="{B608FD01-DC98-442B-B375-E179FAB66C09}" dt="2021-10-01T09:53:53.203" v="710" actId="20577"/>
          <ac:spMkLst>
            <pc:docMk/>
            <pc:sldMk cId="759360636" sldId="269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10-01T09:53:57.649" v="713" actId="20577"/>
          <ac:spMkLst>
            <pc:docMk/>
            <pc:sldMk cId="759360636" sldId="269"/>
            <ac:spMk id="5" creationId="{55BEDEB3-1B8C-41F0-A980-6548AC6957B9}"/>
          </ac:spMkLst>
        </pc:spChg>
        <pc:spChg chg="mod">
          <ac:chgData name="Heo Juhui" userId="231df513446d9a20" providerId="LiveId" clId="{B608FD01-DC98-442B-B375-E179FAB66C09}" dt="2021-10-01T10:31:08.946" v="1332" actId="1076"/>
          <ac:spMkLst>
            <pc:docMk/>
            <pc:sldMk cId="759360636" sldId="269"/>
            <ac:spMk id="6" creationId="{E4F15D15-AB8A-4F01-90EF-A36579F6C83E}"/>
          </ac:spMkLst>
        </pc:spChg>
        <pc:picChg chg="add mod">
          <ac:chgData name="Heo Juhui" userId="231df513446d9a20" providerId="LiveId" clId="{B608FD01-DC98-442B-B375-E179FAB66C09}" dt="2021-10-01T09:54:35.253" v="729" actId="1076"/>
          <ac:picMkLst>
            <pc:docMk/>
            <pc:sldMk cId="759360636" sldId="269"/>
            <ac:picMk id="2050" creationId="{7E4EDFD4-1D61-4549-A251-4BA850805BB9}"/>
          </ac:picMkLst>
        </pc:picChg>
      </pc:sldChg>
      <pc:sldChg chg="addSp delSp modSp add mod modAnim">
        <pc:chgData name="Heo Juhui" userId="231df513446d9a20" providerId="LiveId" clId="{B608FD01-DC98-442B-B375-E179FAB66C09}" dt="2021-10-01T10:53:49.383" v="1357"/>
        <pc:sldMkLst>
          <pc:docMk/>
          <pc:sldMk cId="2812747146" sldId="270"/>
        </pc:sldMkLst>
        <pc:spChg chg="mod">
          <ac:chgData name="Heo Juhui" userId="231df513446d9a20" providerId="LiveId" clId="{B608FD01-DC98-442B-B375-E179FAB66C09}" dt="2021-10-01T09:55:04.886" v="736" actId="113"/>
          <ac:spMkLst>
            <pc:docMk/>
            <pc:sldMk cId="2812747146" sldId="270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10-01T09:55:10.600" v="740" actId="20577"/>
          <ac:spMkLst>
            <pc:docMk/>
            <pc:sldMk cId="2812747146" sldId="270"/>
            <ac:spMk id="5" creationId="{55BEDEB3-1B8C-41F0-A980-6548AC6957B9}"/>
          </ac:spMkLst>
        </pc:spChg>
        <pc:spChg chg="del">
          <ac:chgData name="Heo Juhui" userId="231df513446d9a20" providerId="LiveId" clId="{B608FD01-DC98-442B-B375-E179FAB66C09}" dt="2021-10-01T09:55:52.883" v="741" actId="478"/>
          <ac:spMkLst>
            <pc:docMk/>
            <pc:sldMk cId="2812747146" sldId="270"/>
            <ac:spMk id="6" creationId="{E4F15D15-AB8A-4F01-90EF-A36579F6C83E}"/>
          </ac:spMkLst>
        </pc:spChg>
        <pc:spChg chg="add mod">
          <ac:chgData name="Heo Juhui" userId="231df513446d9a20" providerId="LiveId" clId="{B608FD01-DC98-442B-B375-E179FAB66C09}" dt="2021-10-01T09:56:36.728" v="753" actId="20577"/>
          <ac:spMkLst>
            <pc:docMk/>
            <pc:sldMk cId="2812747146" sldId="270"/>
            <ac:spMk id="8" creationId="{24F8E533-651C-4B28-81B0-A7EDF3801176}"/>
          </ac:spMkLst>
        </pc:spChg>
        <pc:picChg chg="add mod">
          <ac:chgData name="Heo Juhui" userId="231df513446d9a20" providerId="LiveId" clId="{B608FD01-DC98-442B-B375-E179FAB66C09}" dt="2021-10-01T09:56:46.645" v="754" actId="1076"/>
          <ac:picMkLst>
            <pc:docMk/>
            <pc:sldMk cId="2812747146" sldId="270"/>
            <ac:picMk id="3" creationId="{23BC9C70-783F-447F-9017-7AE7B958B6C4}"/>
          </ac:picMkLst>
        </pc:picChg>
        <pc:picChg chg="del">
          <ac:chgData name="Heo Juhui" userId="231df513446d9a20" providerId="LiveId" clId="{B608FD01-DC98-442B-B375-E179FAB66C09}" dt="2021-10-01T09:55:53.670" v="742" actId="478"/>
          <ac:picMkLst>
            <pc:docMk/>
            <pc:sldMk cId="2812747146" sldId="270"/>
            <ac:picMk id="2050" creationId="{7E4EDFD4-1D61-4549-A251-4BA850805BB9}"/>
          </ac:picMkLst>
        </pc:picChg>
      </pc:sldChg>
      <pc:sldChg chg="addSp delSp modSp add mod ord modAnim">
        <pc:chgData name="Heo Juhui" userId="231df513446d9a20" providerId="LiveId" clId="{B608FD01-DC98-442B-B375-E179FAB66C09}" dt="2021-10-01T10:54:02.262" v="1359"/>
        <pc:sldMkLst>
          <pc:docMk/>
          <pc:sldMk cId="1947929172" sldId="271"/>
        </pc:sldMkLst>
        <pc:spChg chg="mod">
          <ac:chgData name="Heo Juhui" userId="231df513446d9a20" providerId="LiveId" clId="{B608FD01-DC98-442B-B375-E179FAB66C09}" dt="2021-10-01T09:57:51.360" v="767"/>
          <ac:spMkLst>
            <pc:docMk/>
            <pc:sldMk cId="1947929172" sldId="271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10-01T09:58:13.815" v="774" actId="20577"/>
          <ac:spMkLst>
            <pc:docMk/>
            <pc:sldMk cId="1947929172" sldId="271"/>
            <ac:spMk id="5" creationId="{55BEDEB3-1B8C-41F0-A980-6548AC6957B9}"/>
          </ac:spMkLst>
        </pc:spChg>
        <pc:spChg chg="mod">
          <ac:chgData name="Heo Juhui" userId="231df513446d9a20" providerId="LiveId" clId="{B608FD01-DC98-442B-B375-E179FAB66C09}" dt="2021-10-01T09:58:41.372" v="778" actId="403"/>
          <ac:spMkLst>
            <pc:docMk/>
            <pc:sldMk cId="1947929172" sldId="271"/>
            <ac:spMk id="6" creationId="{E4F15D15-AB8A-4F01-90EF-A36579F6C83E}"/>
          </ac:spMkLst>
        </pc:spChg>
        <pc:spChg chg="add mod">
          <ac:chgData name="Heo Juhui" userId="231df513446d9a20" providerId="LiveId" clId="{B608FD01-DC98-442B-B375-E179FAB66C09}" dt="2021-10-01T09:59:27.616" v="847"/>
          <ac:spMkLst>
            <pc:docMk/>
            <pc:sldMk cId="1947929172" sldId="271"/>
            <ac:spMk id="7" creationId="{1D7D56C6-3CED-4FE7-9E7C-7DD005407FFF}"/>
          </ac:spMkLst>
        </pc:spChg>
        <pc:spChg chg="add mod">
          <ac:chgData name="Heo Juhui" userId="231df513446d9a20" providerId="LiveId" clId="{B608FD01-DC98-442B-B375-E179FAB66C09}" dt="2021-10-01T09:59:34.165" v="854" actId="20577"/>
          <ac:spMkLst>
            <pc:docMk/>
            <pc:sldMk cId="1947929172" sldId="271"/>
            <ac:spMk id="8" creationId="{6364ABA3-8165-4BC1-A9A3-6A7958D44985}"/>
          </ac:spMkLst>
        </pc:spChg>
        <pc:spChg chg="add mod">
          <ac:chgData name="Heo Juhui" userId="231df513446d9a20" providerId="LiveId" clId="{B608FD01-DC98-442B-B375-E179FAB66C09}" dt="2021-10-01T09:59:46.283" v="857"/>
          <ac:spMkLst>
            <pc:docMk/>
            <pc:sldMk cId="1947929172" sldId="271"/>
            <ac:spMk id="9" creationId="{3B5C023F-AFE6-4DDC-9500-64760F4E389B}"/>
          </ac:spMkLst>
        </pc:spChg>
        <pc:picChg chg="del">
          <ac:chgData name="Heo Juhui" userId="231df513446d9a20" providerId="LiveId" clId="{B608FD01-DC98-442B-B375-E179FAB66C09}" dt="2021-10-01T09:58:37.103" v="776" actId="478"/>
          <ac:picMkLst>
            <pc:docMk/>
            <pc:sldMk cId="1947929172" sldId="271"/>
            <ac:picMk id="2050" creationId="{7E4EDFD4-1D61-4549-A251-4BA850805BB9}"/>
          </ac:picMkLst>
        </pc:picChg>
      </pc:sldChg>
      <pc:sldChg chg="addSp delSp modSp add mod ord modAnim">
        <pc:chgData name="Heo Juhui" userId="231df513446d9a20" providerId="LiveId" clId="{B608FD01-DC98-442B-B375-E179FAB66C09}" dt="2021-10-01T10:54:09.575" v="1361"/>
        <pc:sldMkLst>
          <pc:docMk/>
          <pc:sldMk cId="1512802496" sldId="272"/>
        </pc:sldMkLst>
        <pc:spChg chg="mod">
          <ac:chgData name="Heo Juhui" userId="231df513446d9a20" providerId="LiveId" clId="{B608FD01-DC98-442B-B375-E179FAB66C09}" dt="2021-10-01T10:00:15.115" v="864"/>
          <ac:spMkLst>
            <pc:docMk/>
            <pc:sldMk cId="1512802496" sldId="272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10-01T10:00:22.937" v="871" actId="20577"/>
          <ac:spMkLst>
            <pc:docMk/>
            <pc:sldMk cId="1512802496" sldId="272"/>
            <ac:spMk id="5" creationId="{55BEDEB3-1B8C-41F0-A980-6548AC6957B9}"/>
          </ac:spMkLst>
        </pc:spChg>
        <pc:spChg chg="mod">
          <ac:chgData name="Heo Juhui" userId="231df513446d9a20" providerId="LiveId" clId="{B608FD01-DC98-442B-B375-E179FAB66C09}" dt="2021-10-01T10:31:22.232" v="1336" actId="1076"/>
          <ac:spMkLst>
            <pc:docMk/>
            <pc:sldMk cId="1512802496" sldId="272"/>
            <ac:spMk id="6" creationId="{E4F15D15-AB8A-4F01-90EF-A36579F6C83E}"/>
          </ac:spMkLst>
        </pc:spChg>
        <pc:picChg chg="del">
          <ac:chgData name="Heo Juhui" userId="231df513446d9a20" providerId="LiveId" clId="{B608FD01-DC98-442B-B375-E179FAB66C09}" dt="2021-10-01T10:00:46.694" v="880" actId="478"/>
          <ac:picMkLst>
            <pc:docMk/>
            <pc:sldMk cId="1512802496" sldId="272"/>
            <ac:picMk id="2050" creationId="{7E4EDFD4-1D61-4549-A251-4BA850805BB9}"/>
          </ac:picMkLst>
        </pc:picChg>
        <pc:picChg chg="add mod">
          <ac:chgData name="Heo Juhui" userId="231df513446d9a20" providerId="LiveId" clId="{B608FD01-DC98-442B-B375-E179FAB66C09}" dt="2021-10-01T10:01:08.758" v="890" actId="1076"/>
          <ac:picMkLst>
            <pc:docMk/>
            <pc:sldMk cId="1512802496" sldId="272"/>
            <ac:picMk id="3074" creationId="{B19783C4-5046-441C-BD0A-A889030F0DC0}"/>
          </ac:picMkLst>
        </pc:picChg>
      </pc:sldChg>
      <pc:sldChg chg="delSp modSp add mod modAnim">
        <pc:chgData name="Heo Juhui" userId="231df513446d9a20" providerId="LiveId" clId="{B608FD01-DC98-442B-B375-E179FAB66C09}" dt="2021-10-01T10:55:40.917" v="1362"/>
        <pc:sldMkLst>
          <pc:docMk/>
          <pc:sldMk cId="3926244510" sldId="273"/>
        </pc:sldMkLst>
        <pc:spChg chg="mod">
          <ac:chgData name="Heo Juhui" userId="231df513446d9a20" providerId="LiveId" clId="{B608FD01-DC98-442B-B375-E179FAB66C09}" dt="2021-10-01T10:02:11.511" v="907"/>
          <ac:spMkLst>
            <pc:docMk/>
            <pc:sldMk cId="3926244510" sldId="273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10-01T10:02:16.581" v="910" actId="20577"/>
          <ac:spMkLst>
            <pc:docMk/>
            <pc:sldMk cId="3926244510" sldId="273"/>
            <ac:spMk id="5" creationId="{55BEDEB3-1B8C-41F0-A980-6548AC6957B9}"/>
          </ac:spMkLst>
        </pc:spChg>
        <pc:spChg chg="mod">
          <ac:chgData name="Heo Juhui" userId="231df513446d9a20" providerId="LiveId" clId="{B608FD01-DC98-442B-B375-E179FAB66C09}" dt="2021-10-01T10:31:26.673" v="1337" actId="2710"/>
          <ac:spMkLst>
            <pc:docMk/>
            <pc:sldMk cId="3926244510" sldId="273"/>
            <ac:spMk id="6" creationId="{E4F15D15-AB8A-4F01-90EF-A36579F6C83E}"/>
          </ac:spMkLst>
        </pc:spChg>
        <pc:picChg chg="del mod">
          <ac:chgData name="Heo Juhui" userId="231df513446d9a20" providerId="LiveId" clId="{B608FD01-DC98-442B-B375-E179FAB66C09}" dt="2021-10-01T10:02:30.993" v="917" actId="478"/>
          <ac:picMkLst>
            <pc:docMk/>
            <pc:sldMk cId="3926244510" sldId="273"/>
            <ac:picMk id="3074" creationId="{B19783C4-5046-441C-BD0A-A889030F0DC0}"/>
          </ac:picMkLst>
        </pc:picChg>
      </pc:sldChg>
      <pc:sldChg chg="addSp modSp add mod modAnim">
        <pc:chgData name="Heo Juhui" userId="231df513446d9a20" providerId="LiveId" clId="{B608FD01-DC98-442B-B375-E179FAB66C09}" dt="2021-10-01T10:56:07.940" v="1366"/>
        <pc:sldMkLst>
          <pc:docMk/>
          <pc:sldMk cId="326015761" sldId="274"/>
        </pc:sldMkLst>
        <pc:spChg chg="mod">
          <ac:chgData name="Heo Juhui" userId="231df513446d9a20" providerId="LiveId" clId="{B608FD01-DC98-442B-B375-E179FAB66C09}" dt="2021-10-01T10:03:25.196" v="928" actId="403"/>
          <ac:spMkLst>
            <pc:docMk/>
            <pc:sldMk cId="326015761" sldId="274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10-01T10:03:43.594" v="941" actId="14100"/>
          <ac:spMkLst>
            <pc:docMk/>
            <pc:sldMk cId="326015761" sldId="274"/>
            <ac:spMk id="5" creationId="{55BEDEB3-1B8C-41F0-A980-6548AC6957B9}"/>
          </ac:spMkLst>
        </pc:spChg>
        <pc:spChg chg="mod">
          <ac:chgData name="Heo Juhui" userId="231df513446d9a20" providerId="LiveId" clId="{B608FD01-DC98-442B-B375-E179FAB66C09}" dt="2021-10-01T10:31:38.970" v="1340" actId="1076"/>
          <ac:spMkLst>
            <pc:docMk/>
            <pc:sldMk cId="326015761" sldId="274"/>
            <ac:spMk id="6" creationId="{E4F15D15-AB8A-4F01-90EF-A36579F6C83E}"/>
          </ac:spMkLst>
        </pc:spChg>
        <pc:picChg chg="add mod">
          <ac:chgData name="Heo Juhui" userId="231df513446d9a20" providerId="LiveId" clId="{B608FD01-DC98-442B-B375-E179FAB66C09}" dt="2021-10-01T10:03:55.763" v="945" actId="1076"/>
          <ac:picMkLst>
            <pc:docMk/>
            <pc:sldMk cId="326015761" sldId="274"/>
            <ac:picMk id="4098" creationId="{2F605122-7073-43AC-A957-7B7E9824B23D}"/>
          </ac:picMkLst>
        </pc:picChg>
      </pc:sldChg>
      <pc:sldChg chg="addSp delSp modSp add mod modAnim">
        <pc:chgData name="Heo Juhui" userId="231df513446d9a20" providerId="LiveId" clId="{B608FD01-DC98-442B-B375-E179FAB66C09}" dt="2021-10-01T10:56:48.302" v="1369"/>
        <pc:sldMkLst>
          <pc:docMk/>
          <pc:sldMk cId="813744727" sldId="275"/>
        </pc:sldMkLst>
        <pc:spChg chg="mod">
          <ac:chgData name="Heo Juhui" userId="231df513446d9a20" providerId="LiveId" clId="{B608FD01-DC98-442B-B375-E179FAB66C09}" dt="2021-10-01T10:06:14.747" v="984" actId="1076"/>
          <ac:spMkLst>
            <pc:docMk/>
            <pc:sldMk cId="813744727" sldId="275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10-01T10:06:18.845" v="985" actId="1076"/>
          <ac:spMkLst>
            <pc:docMk/>
            <pc:sldMk cId="813744727" sldId="275"/>
            <ac:spMk id="5" creationId="{55BEDEB3-1B8C-41F0-A980-6548AC6957B9}"/>
          </ac:spMkLst>
        </pc:spChg>
        <pc:spChg chg="del">
          <ac:chgData name="Heo Juhui" userId="231df513446d9a20" providerId="LiveId" clId="{B608FD01-DC98-442B-B375-E179FAB66C09}" dt="2021-10-01T10:06:21.995" v="986" actId="478"/>
          <ac:spMkLst>
            <pc:docMk/>
            <pc:sldMk cId="813744727" sldId="275"/>
            <ac:spMk id="6" creationId="{E4F15D15-AB8A-4F01-90EF-A36579F6C83E}"/>
          </ac:spMkLst>
        </pc:spChg>
        <pc:picChg chg="add mod">
          <ac:chgData name="Heo Juhui" userId="231df513446d9a20" providerId="LiveId" clId="{B608FD01-DC98-442B-B375-E179FAB66C09}" dt="2021-10-01T10:07:00.906" v="990" actId="14100"/>
          <ac:picMkLst>
            <pc:docMk/>
            <pc:sldMk cId="813744727" sldId="275"/>
            <ac:picMk id="3" creationId="{29122313-0D2A-4621-8A74-3EC2E5A4D370}"/>
          </ac:picMkLst>
        </pc:picChg>
        <pc:picChg chg="add mod">
          <ac:chgData name="Heo Juhui" userId="231df513446d9a20" providerId="LiveId" clId="{B608FD01-DC98-442B-B375-E179FAB66C09}" dt="2021-10-01T10:07:29.987" v="1004" actId="1035"/>
          <ac:picMkLst>
            <pc:docMk/>
            <pc:sldMk cId="813744727" sldId="275"/>
            <ac:picMk id="8" creationId="{1478F44D-F472-4A66-AA76-D74C62F25D12}"/>
          </ac:picMkLst>
        </pc:picChg>
        <pc:picChg chg="del">
          <ac:chgData name="Heo Juhui" userId="231df513446d9a20" providerId="LiveId" clId="{B608FD01-DC98-442B-B375-E179FAB66C09}" dt="2021-10-01T10:06:22.468" v="987" actId="478"/>
          <ac:picMkLst>
            <pc:docMk/>
            <pc:sldMk cId="813744727" sldId="275"/>
            <ac:picMk id="4098" creationId="{2F605122-7073-43AC-A957-7B7E9824B23D}"/>
          </ac:picMkLst>
        </pc:picChg>
      </pc:sldChg>
      <pc:sldChg chg="delSp modSp add mod modAnim">
        <pc:chgData name="Heo Juhui" userId="231df513446d9a20" providerId="LiveId" clId="{B608FD01-DC98-442B-B375-E179FAB66C09}" dt="2021-10-01T10:56:11.722" v="1367"/>
        <pc:sldMkLst>
          <pc:docMk/>
          <pc:sldMk cId="60733757" sldId="276"/>
        </pc:sldMkLst>
        <pc:spChg chg="mod">
          <ac:chgData name="Heo Juhui" userId="231df513446d9a20" providerId="LiveId" clId="{B608FD01-DC98-442B-B375-E179FAB66C09}" dt="2021-10-01T10:32:01.005" v="1348" actId="1076"/>
          <ac:spMkLst>
            <pc:docMk/>
            <pc:sldMk cId="60733757" sldId="276"/>
            <ac:spMk id="4" creationId="{572908F2-9F65-4FB5-8D6B-6256AF115199}"/>
          </ac:spMkLst>
        </pc:spChg>
        <pc:spChg chg="mod">
          <ac:chgData name="Heo Juhui" userId="231df513446d9a20" providerId="LiveId" clId="{B608FD01-DC98-442B-B375-E179FAB66C09}" dt="2021-10-01T10:32:01.005" v="1348" actId="1076"/>
          <ac:spMkLst>
            <pc:docMk/>
            <pc:sldMk cId="60733757" sldId="276"/>
            <ac:spMk id="5" creationId="{55BEDEB3-1B8C-41F0-A980-6548AC6957B9}"/>
          </ac:spMkLst>
        </pc:spChg>
        <pc:spChg chg="mod">
          <ac:chgData name="Heo Juhui" userId="231df513446d9a20" providerId="LiveId" clId="{B608FD01-DC98-442B-B375-E179FAB66C09}" dt="2021-10-01T10:32:03.976" v="1349" actId="1076"/>
          <ac:spMkLst>
            <pc:docMk/>
            <pc:sldMk cId="60733757" sldId="276"/>
            <ac:spMk id="6" creationId="{E4F15D15-AB8A-4F01-90EF-A36579F6C83E}"/>
          </ac:spMkLst>
        </pc:spChg>
        <pc:picChg chg="del">
          <ac:chgData name="Heo Juhui" userId="231df513446d9a20" providerId="LiveId" clId="{B608FD01-DC98-442B-B375-E179FAB66C09}" dt="2021-10-01T10:08:11.387" v="1017" actId="478"/>
          <ac:picMkLst>
            <pc:docMk/>
            <pc:sldMk cId="60733757" sldId="276"/>
            <ac:picMk id="4098" creationId="{2F605122-7073-43AC-A957-7B7E9824B23D}"/>
          </ac:picMkLst>
        </pc:picChg>
      </pc:sldChg>
      <pc:sldChg chg="add del ord">
        <pc:chgData name="Heo Juhui" userId="231df513446d9a20" providerId="LiveId" clId="{B608FD01-DC98-442B-B375-E179FAB66C09}" dt="2021-10-01T10:07:53.125" v="1008" actId="47"/>
        <pc:sldMkLst>
          <pc:docMk/>
          <pc:sldMk cId="469441071" sldId="276"/>
        </pc:sldMkLst>
      </pc:sldChg>
      <pc:sldChg chg="delSp modSp add mod ord">
        <pc:chgData name="Heo Juhui" userId="231df513446d9a20" providerId="LiveId" clId="{B608FD01-DC98-442B-B375-E179FAB66C09}" dt="2021-10-01T10:11:30.479" v="1147" actId="1076"/>
        <pc:sldMkLst>
          <pc:docMk/>
          <pc:sldMk cId="39969581" sldId="277"/>
        </pc:sldMkLst>
        <pc:spChg chg="mod">
          <ac:chgData name="Heo Juhui" userId="231df513446d9a20" providerId="LiveId" clId="{B608FD01-DC98-442B-B375-E179FAB66C09}" dt="2021-10-01T10:11:30.479" v="1147" actId="1076"/>
          <ac:spMkLst>
            <pc:docMk/>
            <pc:sldMk cId="39969581" sldId="277"/>
            <ac:spMk id="4" creationId="{572908F2-9F65-4FB5-8D6B-6256AF115199}"/>
          </ac:spMkLst>
        </pc:spChg>
        <pc:spChg chg="del">
          <ac:chgData name="Heo Juhui" userId="231df513446d9a20" providerId="LiveId" clId="{B608FD01-DC98-442B-B375-E179FAB66C09}" dt="2021-10-01T10:11:07.654" v="1138" actId="478"/>
          <ac:spMkLst>
            <pc:docMk/>
            <pc:sldMk cId="39969581" sldId="277"/>
            <ac:spMk id="5" creationId="{55BEDEB3-1B8C-41F0-A980-6548AC6957B9}"/>
          </ac:spMkLst>
        </pc:spChg>
      </pc:sldChg>
      <pc:sldChg chg="modSp add mod ord">
        <pc:chgData name="Heo Juhui" userId="231df513446d9a20" providerId="LiveId" clId="{B608FD01-DC98-442B-B375-E179FAB66C09}" dt="2021-10-01T10:12:08.446" v="1282" actId="20577"/>
        <pc:sldMkLst>
          <pc:docMk/>
          <pc:sldMk cId="2323688864" sldId="278"/>
        </pc:sldMkLst>
        <pc:spChg chg="mod">
          <ac:chgData name="Heo Juhui" userId="231df513446d9a20" providerId="LiveId" clId="{B608FD01-DC98-442B-B375-E179FAB66C09}" dt="2021-10-01T10:12:08.446" v="1282" actId="20577"/>
          <ac:spMkLst>
            <pc:docMk/>
            <pc:sldMk cId="2323688864" sldId="278"/>
            <ac:spMk id="4" creationId="{572908F2-9F65-4FB5-8D6B-6256AF11519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30F6D-1922-4E7A-B1FC-7D70C62BF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CB2AF2-2617-4DD4-915E-642D16752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4AFA6D-CFBE-4123-8F1E-0D0913EA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DD103-758B-4658-BA21-48D384A9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79C81-AA0F-4752-B913-F206750B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42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40E43-B19B-4A17-9C39-47581B7F9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010F04-F772-47E7-9853-09588C1E4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64947-B2CD-428C-8768-3899C5A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36284-2FF2-4FB3-8B6D-3A5A806B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C42E5-6E74-48D5-BC6D-40FD9736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2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CE1929-E35D-40EF-A55D-ECCF4EA56C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4856EC-A53B-418A-BFE9-2460E7DCC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02A64-7191-4BA9-9811-F1601EBC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CAEDB5-62EB-4F7F-9AEC-130C9CE3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AB524D-7E14-45E7-A9AD-163CA16B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60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387F7-A228-4DA0-9712-9017C657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C225-2221-484B-B02C-83F99821A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CC0F9-B875-4B47-98B3-2964CDB4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2C764-0ED7-4356-9AA1-90C1F33AD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21AEB2-12BC-4036-92B2-5DC35BFC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64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09CEE-2675-41D6-8104-8D43255D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5E1A4E-906B-4B77-A971-A6BBA1A5A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2A2D1-687E-480D-BE32-BE2D5452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A33CD-3D4A-4928-BD22-E55FDE4C0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D988A-4D9A-4EF0-BC9B-A9DDFDE4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9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60EB-3DCD-46C2-B624-35DE29EC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BE55-96DF-44B6-9C56-9372213C6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08DC2-C51C-4A35-9A98-C1BF64C1C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D8A6E3-38E4-44DF-BF8E-5DFB8A29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8A4EF6-FB97-4F65-9BFA-0592733F6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08D8F-6B83-4989-942C-E8EEBBE5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8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B955A-2049-4B13-BE45-76B21E4E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C8FD92-DBD7-4551-BE3C-ECE1B3718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B5E36E-8320-49C9-849A-6CBA32408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4A0209-69DE-459F-85B4-D5E46BC23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10EEDB-8408-44EC-8C37-1F59C38C1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6FD619-EB79-4AF2-A10B-6004A97D6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DD23F9-8028-41C2-AE5F-485D9D3B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D721F5-28B5-4DF7-870E-E94B118A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3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996C8-9EBC-41C5-87CA-3EDB72E4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F29EFD-E026-42A6-A3E7-2DA6E8C5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2BEC6C-16ED-456B-81F4-00D2AC46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E2FE98-F3A7-4401-B82E-F07B62AC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95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3A7C55-5773-4C2A-A1F9-E90FA984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2CD519-E393-4F33-B934-E9E31982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6DBF0D-29F2-4CB7-BAA0-A6531BC5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7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2CF76-4073-4F91-BE9A-D93393A5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D445F-D5E5-4216-BCCC-0635E632F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14D4DF-B36D-40B9-8ECB-536DC1CB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0CB86-5C39-408C-A9CF-75F4EACC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DBFCEC-667F-4945-90D7-0F13E7755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01B3A-3ED8-49A9-AF87-108852AA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4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B425F-B436-4CE3-84D4-96A387A1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998F6D-3038-4982-9627-B7C8A7809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B847C2-D130-48BA-94F5-621072463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920E56-F124-4A7C-A14A-11AFF5CF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1FD94D-CD00-4BC6-82E8-82FB7966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CDD72-61B9-4A02-8CE3-09D1B0C2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85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2DA9C-9568-48A3-868B-622C60F3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280A99-F761-4A0F-9036-1D5A8DD04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1720A0-0D09-430C-8F6B-634503D41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91073-6156-4B46-B428-206602A9AC74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1F329-4C27-41C2-8E7B-5D64A766E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A6B2-E9A0-4241-A708-D540295B5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0DCBF-C3CF-4536-8C6A-10B50582D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03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hyperlink" Target="https://github.com/zalandoresearch/fashion-mnis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tensor?hl=k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ensorflow.org/tutorials/customization/custom_layers?hl=ko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285755" y="719494"/>
            <a:ext cx="1162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b="1" dirty="0" err="1"/>
              <a:t>텐서플로</a:t>
            </a:r>
            <a:r>
              <a:rPr lang="ko-KR" altLang="en-US" sz="2800" b="1" dirty="0"/>
              <a:t> 한마디로 정의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주요 특징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인기 있는 딥러닝 라이브러리</a:t>
            </a:r>
            <a:endParaRPr lang="en-US" altLang="ko-K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9879045" y="1349800"/>
            <a:ext cx="185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p.368~369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15D15-AB8A-4F01-90EF-A36579F6C83E}"/>
              </a:ext>
            </a:extLst>
          </p:cNvPr>
          <p:cNvSpPr txBox="1"/>
          <p:nvPr/>
        </p:nvSpPr>
        <p:spPr>
          <a:xfrm>
            <a:off x="624114" y="1918551"/>
            <a:ext cx="103486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err="1"/>
              <a:t>텐서플로는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머신러닝을</a:t>
            </a:r>
            <a:r>
              <a:rPr lang="ko-KR" altLang="en-US" sz="2400" dirty="0"/>
              <a:t> 위한 오픈소스 라이브러리이다</a:t>
            </a:r>
            <a:r>
              <a:rPr lang="en-US" altLang="ko-KR" sz="2400" dirty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인기 있는 딥러닝 라이브러리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400" dirty="0" err="1"/>
              <a:t>파이토치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en-US" altLang="ko-KR" sz="2400" dirty="0" err="1"/>
              <a:t>MXNet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400" dirty="0"/>
              <a:t>마이크로소프트 </a:t>
            </a:r>
            <a:r>
              <a:rPr lang="ko-KR" altLang="en-US" sz="2400" dirty="0" err="1"/>
              <a:t>코그니티브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툴킷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주요 특징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en-US" altLang="ko-KR" sz="2400" dirty="0"/>
              <a:t>GPU </a:t>
            </a:r>
            <a:r>
              <a:rPr lang="ko-KR" altLang="en-US" sz="2400" dirty="0"/>
              <a:t>지원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400" dirty="0"/>
              <a:t>분산 컴퓨팅 기능 지원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400" dirty="0"/>
              <a:t>그래프 최적화 기능 제공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400" dirty="0"/>
              <a:t>다양한 </a:t>
            </a:r>
            <a:r>
              <a:rPr lang="en-US" altLang="ko-KR" sz="2400" dirty="0"/>
              <a:t>API </a:t>
            </a:r>
            <a:r>
              <a:rPr lang="ko-KR" altLang="en-US" sz="2400" dirty="0"/>
              <a:t>제공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726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142878" y="719494"/>
            <a:ext cx="11906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/>
              <a:t>10. </a:t>
            </a:r>
            <a:r>
              <a:rPr lang="ko-KR" alt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함수로 바꿀 수 있는 함수를 만든다면 따라야 할 주요 규칙은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800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10608671" y="1323998"/>
            <a:ext cx="261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p.499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122313-0D2A-4621-8A74-3EC2E5A4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" y="1590675"/>
            <a:ext cx="4473816" cy="45478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78F44D-F472-4A66-AA76-D74C62F2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869" y="1554831"/>
            <a:ext cx="4260347" cy="34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426605" y="2951946"/>
            <a:ext cx="11338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12. Layer normalization(</a:t>
            </a:r>
            <a:r>
              <a:rPr lang="ko-KR" altLang="en-US" sz="2800" b="1" dirty="0"/>
              <a:t>층 정규화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를 수행하는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사용자 정의 층을 구현하세요</a:t>
            </a:r>
          </a:p>
        </p:txBody>
      </p:sp>
    </p:spTree>
    <p:extLst>
      <p:ext uri="{BB962C8B-B14F-4D97-AF65-F5344CB8AC3E}">
        <p14:creationId xmlns:p14="http://schemas.microsoft.com/office/powerpoint/2010/main" val="3996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1019786" y="1074057"/>
            <a:ext cx="5388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Layer normalization(</a:t>
            </a:r>
            <a:r>
              <a:rPr lang="ko-KR" altLang="en-US" sz="2800" b="1" dirty="0"/>
              <a:t>층 정규화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1233714" y="2220686"/>
            <a:ext cx="10348685" cy="2802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0" i="0" dirty="0">
                <a:effectLst/>
                <a:latin typeface="a12Gothic"/>
              </a:rPr>
              <a:t>Normalization : </a:t>
            </a:r>
            <a:r>
              <a:rPr lang="ko-KR" altLang="en-US" sz="2400" b="0" i="0" dirty="0" err="1">
                <a:effectLst/>
                <a:latin typeface="a12Gothic"/>
              </a:rPr>
              <a:t>정규화라고도</a:t>
            </a:r>
            <a:r>
              <a:rPr lang="ko-KR" altLang="en-US" sz="2400" b="0" i="0" dirty="0">
                <a:effectLst/>
                <a:latin typeface="a12Gothic"/>
              </a:rPr>
              <a:t> 불리며 목표는 값 범위의 차이를 왜곡시키지 않고 데이터 세트를 공통된 </a:t>
            </a:r>
            <a:r>
              <a:rPr lang="en-US" altLang="ko-KR" sz="2400" b="0" i="0" dirty="0">
                <a:effectLst/>
                <a:latin typeface="a12Gothic"/>
              </a:rPr>
              <a:t>scale</a:t>
            </a:r>
            <a:r>
              <a:rPr lang="ko-KR" altLang="en-US" sz="2400" b="0" i="0" dirty="0">
                <a:effectLst/>
                <a:latin typeface="a12Gothic"/>
              </a:rPr>
              <a:t>로 변경하는 것이다</a:t>
            </a:r>
            <a:r>
              <a:rPr lang="en-US" altLang="ko-KR" sz="2400" b="0" i="0" dirty="0">
                <a:effectLst/>
                <a:latin typeface="a12Gothic"/>
              </a:rPr>
              <a:t>. (feature scaling) </a:t>
            </a:r>
            <a:r>
              <a:rPr lang="ko-KR" altLang="en-US" sz="2400" b="0" i="0" dirty="0">
                <a:effectLst/>
                <a:latin typeface="a12Gothic"/>
              </a:rPr>
              <a:t>대표적으로 </a:t>
            </a:r>
            <a:r>
              <a:rPr lang="en-US" altLang="ko-KR" sz="2400" b="1" i="0" dirty="0">
                <a:effectLst/>
                <a:latin typeface="a12Gothic"/>
              </a:rPr>
              <a:t>Min-Max Scaler</a:t>
            </a:r>
            <a:r>
              <a:rPr lang="ko-KR" altLang="en-US" sz="2400" b="0" i="0" dirty="0">
                <a:effectLst/>
                <a:latin typeface="a12Gothic"/>
              </a:rPr>
              <a:t> 가 있다</a:t>
            </a:r>
            <a:r>
              <a:rPr lang="en-US" altLang="ko-KR" sz="2400" b="0" i="0" dirty="0">
                <a:effectLst/>
                <a:latin typeface="a12Gothic"/>
              </a:rPr>
              <a:t>. (</a:t>
            </a:r>
            <a:r>
              <a:rPr lang="ko-KR" altLang="en-US" sz="2400" b="0" i="0" dirty="0">
                <a:effectLst/>
                <a:latin typeface="a12Gothic"/>
              </a:rPr>
              <a:t>데이터를 </a:t>
            </a:r>
            <a:r>
              <a:rPr lang="en-US" altLang="ko-KR" sz="2400" b="0" i="0" dirty="0">
                <a:effectLst/>
                <a:latin typeface="a12Gothic"/>
              </a:rPr>
              <a:t>0~1 </a:t>
            </a:r>
            <a:r>
              <a:rPr lang="ko-KR" altLang="en-US" sz="2400" b="0" i="0" dirty="0">
                <a:effectLst/>
                <a:latin typeface="a12Gothic"/>
              </a:rPr>
              <a:t>사이로 조정하는 방식으로 많이 쓰임</a:t>
            </a:r>
            <a:r>
              <a:rPr lang="en-US" altLang="ko-KR" sz="2400" b="0" i="0" dirty="0">
                <a:effectLst/>
                <a:latin typeface="a12Gothic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0" i="0" dirty="0">
                <a:effectLst/>
                <a:latin typeface="a12Gothic"/>
              </a:rPr>
              <a:t>Normalization</a:t>
            </a:r>
            <a:r>
              <a:rPr lang="ko-KR" altLang="en-US" sz="2400" b="0" i="0" dirty="0">
                <a:effectLst/>
                <a:latin typeface="a12Gothic"/>
              </a:rPr>
              <a:t>은 모델의 훈련을 효과적으로 할 수 있게 만드는 가정이다</a:t>
            </a:r>
            <a:r>
              <a:rPr lang="en-US" altLang="ko-KR" sz="2400" b="0" i="0" dirty="0">
                <a:effectLst/>
                <a:latin typeface="a12Gothic"/>
              </a:rPr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253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464458" y="490117"/>
            <a:ext cx="353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Layer normalization(</a:t>
            </a:r>
            <a:r>
              <a:rPr lang="ko-KR" altLang="en-US" b="1" dirty="0"/>
              <a:t>층 정규화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464458" y="971935"/>
            <a:ext cx="5529941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effectLst/>
                <a:latin typeface="a12Gothic"/>
              </a:rPr>
              <a:t>Batch Normalization :</a:t>
            </a:r>
            <a:endParaRPr lang="ko-KR" altLang="en-US" b="0" i="0" dirty="0">
              <a:effectLst/>
              <a:latin typeface="a12Gothic"/>
            </a:endParaRP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effectLst/>
                <a:latin typeface="a12Gothic"/>
              </a:rPr>
              <a:t>1. batch </a:t>
            </a:r>
            <a:r>
              <a:rPr lang="ko-KR" altLang="en-US" b="0" i="0" dirty="0">
                <a:effectLst/>
                <a:latin typeface="a12Gothic"/>
              </a:rPr>
              <a:t>단위로 평균을 구함</a:t>
            </a:r>
            <a:r>
              <a:rPr lang="en-US" altLang="ko-KR" b="0" i="0" dirty="0">
                <a:effectLst/>
                <a:latin typeface="a12Gothic"/>
              </a:rPr>
              <a:t>. (vector</a:t>
            </a:r>
            <a:r>
              <a:rPr lang="ko-KR" altLang="en-US" b="0" i="0" dirty="0">
                <a:effectLst/>
                <a:latin typeface="a12Gothic"/>
              </a:rPr>
              <a:t>의 각 </a:t>
            </a:r>
            <a:r>
              <a:rPr lang="en-US" altLang="ko-KR" b="0" i="0" dirty="0">
                <a:effectLst/>
                <a:latin typeface="a12Gothic"/>
              </a:rPr>
              <a:t>element</a:t>
            </a:r>
            <a:r>
              <a:rPr lang="ko-KR" altLang="en-US" b="0" i="0" dirty="0" err="1">
                <a:effectLst/>
                <a:latin typeface="a12Gothic"/>
              </a:rPr>
              <a:t>끼리는</a:t>
            </a:r>
            <a:r>
              <a:rPr lang="ko-KR" altLang="en-US" b="0" i="0" dirty="0">
                <a:effectLst/>
                <a:latin typeface="a12Gothic"/>
              </a:rPr>
              <a:t> 합치지 않고 같은 위치의 </a:t>
            </a:r>
            <a:r>
              <a:rPr lang="en-US" altLang="ko-KR" b="0" i="0" dirty="0">
                <a:effectLst/>
                <a:latin typeface="a12Gothic"/>
              </a:rPr>
              <a:t>element</a:t>
            </a:r>
            <a:r>
              <a:rPr lang="ko-KR" altLang="en-US" b="0" i="0" dirty="0">
                <a:effectLst/>
                <a:latin typeface="a12Gothic"/>
              </a:rPr>
              <a:t>만 </a:t>
            </a:r>
            <a:r>
              <a:rPr lang="ko-KR" altLang="en-US" b="0" i="0" dirty="0" err="1">
                <a:effectLst/>
                <a:latin typeface="a12Gothic"/>
              </a:rPr>
              <a:t>평균냄</a:t>
            </a:r>
            <a:r>
              <a:rPr lang="en-US" altLang="ko-KR" b="0" i="0" dirty="0">
                <a:effectLst/>
                <a:latin typeface="a12Gothic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effectLst/>
                <a:latin typeface="a12Gothic"/>
              </a:rPr>
              <a:t>2. </a:t>
            </a:r>
            <a:r>
              <a:rPr lang="ko-KR" altLang="en-US" b="0" i="0" dirty="0">
                <a:effectLst/>
                <a:latin typeface="a12Gothic"/>
              </a:rPr>
              <a:t>각 데이터들의 분산을 구함</a:t>
            </a:r>
            <a:r>
              <a:rPr lang="en-US" altLang="ko-KR" b="0" i="0" dirty="0">
                <a:effectLst/>
                <a:latin typeface="a12Gothic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effectLst/>
                <a:latin typeface="a12Gothic"/>
              </a:rPr>
              <a:t>3. normalize </a:t>
            </a:r>
            <a:r>
              <a:rPr lang="ko-KR" altLang="en-US" b="0" i="0" dirty="0">
                <a:effectLst/>
                <a:latin typeface="a12Gothic"/>
              </a:rPr>
              <a:t>진행</a:t>
            </a: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effectLst/>
                <a:latin typeface="a12Gothic"/>
              </a:rPr>
              <a:t>4. scale and shift </a:t>
            </a:r>
            <a:r>
              <a:rPr lang="ko-KR" altLang="en-US" b="0" i="0" dirty="0">
                <a:effectLst/>
                <a:latin typeface="a12Gothic"/>
              </a:rPr>
              <a:t>함</a:t>
            </a:r>
            <a:r>
              <a:rPr lang="en-US" altLang="ko-KR" b="0" i="0" dirty="0">
                <a:effectLst/>
                <a:latin typeface="a12Gothic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latin typeface="a12Gothic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effectLst/>
                <a:latin typeface="a12Gothic"/>
              </a:rPr>
              <a:t>단점 </a:t>
            </a:r>
            <a:r>
              <a:rPr lang="en-US" altLang="ko-KR" b="0" i="0" dirty="0">
                <a:effectLst/>
                <a:latin typeface="a12Gothic"/>
              </a:rPr>
              <a:t>: batch </a:t>
            </a:r>
            <a:r>
              <a:rPr lang="ko-KR" altLang="en-US" b="0" i="0" dirty="0">
                <a:effectLst/>
                <a:latin typeface="a12Gothic"/>
              </a:rPr>
              <a:t>사이즈가 작을 경우</a:t>
            </a:r>
            <a:r>
              <a:rPr lang="en-US" altLang="ko-KR" b="0" i="0" dirty="0">
                <a:effectLst/>
                <a:latin typeface="a12Gothic"/>
              </a:rPr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B107DE-096E-48FF-AEF9-56D61AA4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3" y="4876264"/>
            <a:ext cx="4690248" cy="119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3AD843-3E74-43CF-979E-DA95B574D1C6}"/>
              </a:ext>
            </a:extLst>
          </p:cNvPr>
          <p:cNvSpPr txBox="1"/>
          <p:nvPr/>
        </p:nvSpPr>
        <p:spPr>
          <a:xfrm>
            <a:off x="6197601" y="971935"/>
            <a:ext cx="552994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a12Gothic"/>
              </a:rPr>
              <a:t>Layer</a:t>
            </a:r>
            <a:r>
              <a:rPr lang="en-US" altLang="ko-KR" b="1" i="0" dirty="0">
                <a:effectLst/>
                <a:latin typeface="a12Gothic"/>
              </a:rPr>
              <a:t> Normalization :</a:t>
            </a:r>
            <a:endParaRPr lang="ko-KR" altLang="en-US" b="0" i="0" dirty="0">
              <a:effectLst/>
              <a:latin typeface="a12Gothic"/>
            </a:endParaRP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effectLst/>
                <a:latin typeface="a12Gothic"/>
              </a:rPr>
              <a:t>1. Feature(</a:t>
            </a:r>
            <a:r>
              <a:rPr lang="ko-KR" altLang="en-US" b="0" i="0" dirty="0">
                <a:effectLst/>
                <a:latin typeface="a12Gothic"/>
              </a:rPr>
              <a:t>변수</a:t>
            </a:r>
            <a:r>
              <a:rPr lang="en-US" altLang="ko-KR" b="0" i="0" dirty="0">
                <a:effectLst/>
                <a:latin typeface="a12Gothic"/>
              </a:rPr>
              <a:t>) </a:t>
            </a:r>
            <a:r>
              <a:rPr lang="ko-KR" altLang="en-US" b="0" i="0" dirty="0">
                <a:effectLst/>
                <a:latin typeface="a12Gothic"/>
              </a:rPr>
              <a:t>차원에서 정규화를 진행</a:t>
            </a:r>
            <a:endParaRPr lang="en-US" altLang="ko-KR" dirty="0">
              <a:latin typeface="a12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7AE585-2D88-4AE5-B101-468298B2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57" y="2657493"/>
            <a:ext cx="6069630" cy="347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2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715535B-B3BA-405D-B3CE-CD0F785B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77" y="785812"/>
            <a:ext cx="94488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029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6402262-3227-4DE9-B571-3498F7C83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026" y="983919"/>
            <a:ext cx="9694962" cy="1327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build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()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 메서드에서 두 개의 훈련 가능한 가중치 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α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와 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β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를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 정의합니다.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두 가중치 모두 크기가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[-1:]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이고 데이터 타입은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tf.float32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입니다.</a:t>
            </a:r>
            <a:endParaRPr lang="en-US" altLang="ko-KR" sz="2000" dirty="0">
              <a:solidFill>
                <a:srgbClr val="000000"/>
              </a:solidFill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α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는 1로 초기화되고 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β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는 0으로 초기화되어야 합니다.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222814-2C75-4BAC-A76C-E12ED5B8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858" y="2899455"/>
            <a:ext cx="8898284" cy="27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F2C209-72D1-4770-9B90-D3227D3D8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144" y="907229"/>
            <a:ext cx="10167712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call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()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 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메서드는 샘플의 특성마다 평균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μ와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표준편차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σ를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계산해야 합니다.</a:t>
            </a: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위해 전체 샘플의 평균 </a:t>
            </a:r>
            <a:r>
              <a:rPr kumimoji="0" lang="ko-KR" altLang="ko-KR" sz="2000" b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μ와</a:t>
            </a: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분산 σ</a:t>
            </a:r>
            <a:r>
              <a:rPr kumimoji="0" lang="ko-KR" altLang="ko-KR" sz="1400" b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2</a:t>
            </a: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을</a:t>
            </a:r>
            <a:endParaRPr kumimoji="0" lang="en-US" altLang="ko-KR" sz="2000" b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반환하는 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tf.nn.moments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(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inputs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axes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=-1,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keepdims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=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True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)</a:t>
            </a: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을</a:t>
            </a:r>
            <a:endParaRPr kumimoji="0" lang="en-US" altLang="ko-KR" sz="2000" b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사용할 수 있습니다(분산의 제곱근으로 표준편차를 계산합니다).</a:t>
            </a:r>
            <a:endParaRPr kumimoji="0" lang="en-US" altLang="ko-KR" sz="2000" b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그</a:t>
            </a:r>
            <a:r>
              <a:rPr kumimoji="0" lang="en-US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 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다음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 α⊗(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X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 -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μ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)/(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σ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+ </a:t>
            </a:r>
            <a:r>
              <a:rPr kumimoji="0" lang="ko-KR" altLang="ko-KR" sz="20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ε</a:t>
            </a:r>
            <a:r>
              <a:rPr kumimoji="0" lang="ko-KR" altLang="ko-KR" sz="20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) + β를 계산하여 반환합니다.</a:t>
            </a: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여기에서 ⊗는 </a:t>
            </a:r>
            <a:r>
              <a:rPr kumimoji="0" lang="ko-KR" altLang="ko-KR" sz="2000" b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원소별</a:t>
            </a: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곱셈(</a:t>
            </a: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*</a:t>
            </a: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)을 나타냅니다.</a:t>
            </a:r>
            <a:endParaRPr kumimoji="0" lang="en-US" altLang="ko-KR" sz="2000" b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ε은</a:t>
            </a: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 안전을 위한 항입니다(0으로 나누어지는 것을 막기 위한 작은 상수. 예를 들면 0.001).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4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78CD0B-6B90-45FC-8643-171EA61F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44" y="4411888"/>
            <a:ext cx="10167712" cy="11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10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2C97DC-DCA4-4E71-B103-A4F9D71AF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55" y="179087"/>
            <a:ext cx="11650434" cy="28567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</a:b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ε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하이퍼파라미터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eps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)는 필수가 아닙니다.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또한 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tf.sqrt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self.eps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 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보다 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tf.sqrt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self.eps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 계산하는 것이 좋습니다.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sqrt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z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)의 도함수는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z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=0에서 정의되지 않기 때문에 분산 벡터의 한 원소가 0에 가까우면 훈련이 이리저리 널뜁니다.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제곱근 안에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ε를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 넣으면 이런 현상을 방지할 수 있습니다.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A3A31-B960-4543-BE71-84411289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406" y="3007179"/>
            <a:ext cx="7183211" cy="36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F2C209-72D1-4770-9B90-D3227D3D8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144" y="1657889"/>
            <a:ext cx="1016771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ε은</a:t>
            </a:r>
            <a:r>
              <a:rPr kumimoji="0" lang="ko-KR" altLang="ko-KR" sz="20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 안전을 위한 항입니다(0으로 나누어지는 것을 막기 위한 작은 상수. 예를 들면 0.001).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4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E5EB5-D167-42A0-8B0C-85E7BABA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109" y="3259818"/>
            <a:ext cx="6799489" cy="131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35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81B012-47AD-49C6-8ABA-B971CE94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414548"/>
            <a:ext cx="9114971" cy="60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2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285755" y="719494"/>
            <a:ext cx="9881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 err="1"/>
              <a:t>텐서플로는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넘파이를</a:t>
            </a:r>
            <a:r>
              <a:rPr lang="ko-KR" altLang="en-US" sz="2800" b="1" dirty="0"/>
              <a:t> 그대로 대체 가능</a:t>
            </a:r>
            <a:r>
              <a:rPr lang="en-US" altLang="ko-KR" sz="2800" b="1" dirty="0"/>
              <a:t>? / </a:t>
            </a:r>
            <a:r>
              <a:rPr lang="ko-KR" altLang="en-US" sz="2800" b="1" dirty="0"/>
              <a:t>둘의 차이점은</a:t>
            </a:r>
            <a:r>
              <a:rPr lang="en-US" altLang="ko-KR" sz="2800" b="1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9879045" y="1349800"/>
            <a:ext cx="185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p.456~470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15D15-AB8A-4F01-90EF-A36579F6C83E}"/>
              </a:ext>
            </a:extLst>
          </p:cNvPr>
          <p:cNvSpPr txBox="1"/>
          <p:nvPr/>
        </p:nvSpPr>
        <p:spPr>
          <a:xfrm>
            <a:off x="642257" y="2253207"/>
            <a:ext cx="10907486" cy="279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유사한 점이 많지만 그대로 대체 할 수는 없다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b="0" dirty="0">
              <a:effectLst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모든 함수 이름이 같지 않다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일부 함수는 작동 방식이 완전히 같지 않다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넘파이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배열은 변경 가능하지만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텐서플로의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텐서는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만든 후 변경하지 못한다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762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ABF786-CD91-4CBE-BEAA-B1E8470B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056" y="465193"/>
            <a:ext cx="6995886" cy="7792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사용자 정의 층이 </a:t>
            </a:r>
            <a:r>
              <a:rPr kumimoji="0" lang="ko-KR" altLang="ko-KR" b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keras.layers.LayerNormalization</a:t>
            </a:r>
            <a:r>
              <a:rPr kumimoji="0" lang="ko-KR" altLang="ko-KR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 </a:t>
            </a:r>
            <a:r>
              <a:rPr kumimoji="0" lang="ko-KR" altLang="ko-KR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층과 동일한(또는 거의 동일한) 출력을 만드는지 확인하세요.</a:t>
            </a:r>
            <a:r>
              <a:rPr kumimoji="0" lang="ko-KR" altLang="ko-KR" sz="1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4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2BF0C4-0690-42A4-BAE4-11257279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71" y="1364047"/>
            <a:ext cx="8389257" cy="512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85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426605" y="2951946"/>
            <a:ext cx="11338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13. </a:t>
            </a:r>
            <a:r>
              <a:rPr lang="ko-KR" altLang="en-US" sz="2800" b="1" dirty="0"/>
              <a:t>사용자 정의 훈련 반복을 사용해 패션 </a:t>
            </a:r>
            <a:r>
              <a:rPr lang="en-US" altLang="ko-KR" sz="2800" b="1" dirty="0"/>
              <a:t>MNIST </a:t>
            </a:r>
            <a:r>
              <a:rPr lang="ko-KR" altLang="en-US" sz="2800" b="1" dirty="0"/>
              <a:t>데이터셋으로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모델을 훈련해 보세요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368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795851" y="266274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0" i="0" dirty="0">
                <a:solidFill>
                  <a:srgbClr val="404040"/>
                </a:solidFill>
                <a:effectLst/>
                <a:latin typeface="Helvetica Neue"/>
              </a:rPr>
              <a:t>Fashion-MNIST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641739" y="1144342"/>
            <a:ext cx="4825999" cy="544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0" i="0" u="none" strike="noStrike" dirty="0">
                <a:solidFill>
                  <a:srgbClr val="0069D6"/>
                </a:solidFill>
                <a:effectLst/>
                <a:latin typeface="Helvetica Neue"/>
                <a:hlinkClick r:id="rId2"/>
              </a:rPr>
              <a:t>Fashion-MNIST</a:t>
            </a:r>
            <a:r>
              <a:rPr lang="ko-KR" altLang="en-US" b="0" i="0" dirty="0">
                <a:solidFill>
                  <a:srgbClr val="737373"/>
                </a:solidFill>
                <a:effectLst/>
                <a:latin typeface="Helvetica Neue"/>
              </a:rPr>
              <a:t>는 기존의 </a:t>
            </a:r>
            <a:r>
              <a:rPr lang="en-US" altLang="ko-KR" b="0" i="0" u="none" strike="noStrike" dirty="0">
                <a:solidFill>
                  <a:srgbClr val="0069D6"/>
                </a:solidFill>
                <a:effectLst/>
                <a:latin typeface="Helvetica Neue"/>
                <a:hlinkClick r:id="rId3"/>
              </a:rPr>
              <a:t>MNIST</a:t>
            </a:r>
            <a:r>
              <a:rPr lang="ko-KR" altLang="en-US" b="0" i="0" dirty="0">
                <a:solidFill>
                  <a:srgbClr val="737373"/>
                </a:solidFill>
                <a:effectLst/>
                <a:latin typeface="Helvetica Neue"/>
              </a:rPr>
              <a:t> 데이터셋</a:t>
            </a:r>
            <a:r>
              <a:rPr lang="en-US" altLang="ko-KR" b="0" i="0" dirty="0">
                <a:solidFill>
                  <a:srgbClr val="737373"/>
                </a:solidFill>
                <a:effectLst/>
                <a:latin typeface="Helvetica Neue"/>
              </a:rPr>
              <a:t>(10</a:t>
            </a:r>
            <a:r>
              <a:rPr lang="ko-KR" altLang="en-US" b="0" i="0" dirty="0">
                <a:solidFill>
                  <a:srgbClr val="737373"/>
                </a:solidFill>
                <a:effectLst/>
                <a:latin typeface="Helvetica Neue"/>
              </a:rPr>
              <a:t>개 카테고리의 손으로 쓴 숫자</a:t>
            </a:r>
            <a:r>
              <a:rPr lang="en-US" altLang="ko-KR" b="0" i="0" dirty="0">
                <a:solidFill>
                  <a:srgbClr val="737373"/>
                </a:solidFill>
                <a:effectLst/>
                <a:latin typeface="Helvetica Neue"/>
              </a:rPr>
              <a:t>)</a:t>
            </a:r>
            <a:r>
              <a:rPr lang="ko-KR" altLang="en-US" b="0" i="0" dirty="0">
                <a:solidFill>
                  <a:srgbClr val="737373"/>
                </a:solidFill>
                <a:effectLst/>
                <a:latin typeface="Helvetica Neue"/>
              </a:rPr>
              <a:t>을 대신해 사용할 수 있다</a:t>
            </a:r>
            <a:r>
              <a:rPr lang="en-US" altLang="ko-KR" b="0" i="0" dirty="0">
                <a:solidFill>
                  <a:srgbClr val="737373"/>
                </a:solidFill>
                <a:effectLst/>
                <a:latin typeface="Helvetica Neue"/>
              </a:rPr>
              <a:t>. MNIST</a:t>
            </a:r>
            <a:r>
              <a:rPr lang="ko-KR" altLang="en-US" b="0" i="0" dirty="0">
                <a:solidFill>
                  <a:srgbClr val="737373"/>
                </a:solidFill>
                <a:effectLst/>
                <a:latin typeface="Helvetica Neue"/>
              </a:rPr>
              <a:t>와 동일한 이미지 크기</a:t>
            </a:r>
            <a:r>
              <a:rPr lang="en-US" altLang="ko-KR" b="0" i="0" dirty="0">
                <a:solidFill>
                  <a:srgbClr val="737373"/>
                </a:solidFill>
                <a:effectLst/>
                <a:latin typeface="Helvetica Neue"/>
              </a:rPr>
              <a:t>(28x28)</a:t>
            </a:r>
            <a:r>
              <a:rPr lang="ko-KR" altLang="en-US" b="0" i="0" dirty="0">
                <a:solidFill>
                  <a:srgbClr val="737373"/>
                </a:solidFill>
                <a:effectLst/>
                <a:latin typeface="Helvetica Neue"/>
              </a:rPr>
              <a:t>이며 동일한 학습 셋 </a:t>
            </a:r>
            <a:r>
              <a:rPr lang="en-US" altLang="ko-KR" b="0" i="0" dirty="0">
                <a:solidFill>
                  <a:srgbClr val="737373"/>
                </a:solidFill>
                <a:effectLst/>
                <a:latin typeface="Helvetica Neue"/>
              </a:rPr>
              <a:t>(60,000), </a:t>
            </a:r>
            <a:r>
              <a:rPr lang="ko-KR" altLang="en-US" b="0" i="0" dirty="0">
                <a:solidFill>
                  <a:srgbClr val="737373"/>
                </a:solidFill>
                <a:effectLst/>
                <a:latin typeface="Helvetica Neue"/>
              </a:rPr>
              <a:t>테스트 셋</a:t>
            </a:r>
            <a:r>
              <a:rPr lang="en-US" altLang="ko-KR" b="0" i="0" dirty="0">
                <a:solidFill>
                  <a:srgbClr val="737373"/>
                </a:solidFill>
                <a:effectLst/>
                <a:latin typeface="Helvetica Neue"/>
              </a:rPr>
              <a:t>(10,000)</a:t>
            </a:r>
            <a:r>
              <a:rPr lang="ko-KR" altLang="en-US" b="0" i="0" dirty="0">
                <a:solidFill>
                  <a:srgbClr val="737373"/>
                </a:solidFill>
                <a:effectLst/>
                <a:latin typeface="Helvetica Neue"/>
              </a:rPr>
              <a:t>으로 나눌 수 있다</a:t>
            </a:r>
            <a:r>
              <a:rPr lang="en-US" altLang="ko-KR" b="0" i="0" dirty="0">
                <a:solidFill>
                  <a:srgbClr val="737373"/>
                </a:solidFill>
                <a:effectLst/>
                <a:latin typeface="Helvetica Neue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기계학습 분야에서 유명한 </a:t>
            </a:r>
            <a:r>
              <a:rPr lang="ko-KR" altLang="en-US" b="0" i="1" dirty="0" err="1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데이터셋인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  </a:t>
            </a:r>
            <a:r>
              <a:rPr lang="en-US" altLang="ko-KR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MNIST(</a:t>
            </a:r>
            <a:r>
              <a:rPr lang="ko-KR" altLang="en-US" b="0" i="1" dirty="0" err="1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손글씨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 숫자 이미지</a:t>
            </a:r>
            <a:r>
              <a:rPr lang="en-US" altLang="ko-KR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)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는 </a:t>
            </a:r>
            <a:r>
              <a:rPr lang="en-US" altLang="ko-KR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0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부터 </a:t>
            </a:r>
            <a:r>
              <a:rPr lang="en-US" altLang="ko-KR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9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까지의 숫자 이미지로 구성되어 있다</a:t>
            </a:r>
            <a:r>
              <a:rPr lang="en-US" altLang="ko-KR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. 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학습 이미지가 </a:t>
            </a:r>
            <a:r>
              <a:rPr lang="en-US" altLang="ko-KR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60,000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장</a:t>
            </a:r>
            <a:r>
              <a:rPr lang="en-US" altLang="ko-KR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테스트 이미지가 </a:t>
            </a:r>
            <a:r>
              <a:rPr lang="en-US" altLang="ko-KR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10,000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장으로 준비되어 있고</a:t>
            </a:r>
            <a:r>
              <a:rPr lang="en-US" altLang="ko-KR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, Fashion-MNIST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와 마찬가지로 </a:t>
            </a:r>
            <a:r>
              <a:rPr lang="en-US" altLang="ko-KR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28x28 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크기의 </a:t>
            </a:r>
            <a:r>
              <a:rPr lang="ko-KR" altLang="en-US" b="0" i="1" dirty="0" err="1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회색조</a:t>
            </a:r>
            <a:r>
              <a:rPr lang="ko-KR" altLang="en-US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 이미지입니다</a:t>
            </a:r>
            <a:r>
              <a:rPr lang="en-US" altLang="ko-KR" b="0" i="1" dirty="0">
                <a:solidFill>
                  <a:srgbClr val="828282"/>
                </a:solidFill>
                <a:effectLst/>
                <a:latin typeface="georgia" panose="02040502050405020303" pitchFamily="18" charset="0"/>
              </a:rPr>
              <a:t>.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0104F0-A727-492C-9658-80E902D2E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7884"/>
            <a:ext cx="3514531" cy="351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CBFAE6B-91F4-4FCF-8A80-605F2655B5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72" y="3288572"/>
            <a:ext cx="4337317" cy="304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66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795851" y="812447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0" i="0" dirty="0">
                <a:solidFill>
                  <a:srgbClr val="404040"/>
                </a:solidFill>
                <a:effectLst/>
                <a:latin typeface="Helvetica Neue"/>
              </a:rPr>
              <a:t>Fashion-MNIST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389FE6-9C64-46D6-BB1E-6BD744CC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86" y="661987"/>
            <a:ext cx="58483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7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285755" y="719494"/>
            <a:ext cx="1040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/>
              <a:t>3. </a:t>
            </a:r>
            <a:r>
              <a:rPr lang="en-US" altLang="ko-KR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tf.range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(10)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tf.constant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np.arange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(10))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결과는 같나요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sz="2800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9879045" y="1349800"/>
            <a:ext cx="185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p.468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15D15-AB8A-4F01-90EF-A36579F6C83E}"/>
              </a:ext>
            </a:extLst>
          </p:cNvPr>
          <p:cNvSpPr txBox="1"/>
          <p:nvPr/>
        </p:nvSpPr>
        <p:spPr>
          <a:xfrm>
            <a:off x="642257" y="1811465"/>
            <a:ext cx="10907486" cy="1685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둘 다 결과값은 같지만</a:t>
            </a:r>
            <a:endParaRPr lang="en-US" altLang="ko-KR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텐서플로는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비트가 기본이고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넘파이는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64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비트가 기본이기 때문에</a:t>
            </a:r>
            <a:endParaRPr lang="en-US" altLang="ko-KR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dtype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다르다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4EDFD4-1D61-4549-A251-4BA85080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03" y="3864638"/>
            <a:ext cx="9546175" cy="248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3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285755" y="719494"/>
            <a:ext cx="115034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/>
              <a:t>3.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일반 </a:t>
            </a:r>
            <a:r>
              <a:rPr lang="ko-KR" alt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외에 </a:t>
            </a:r>
            <a:r>
              <a:rPr lang="ko-KR" alt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텐서플로에서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사용할 수 있는 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가지 다른 데이터 구조</a:t>
            </a:r>
            <a:endParaRPr lang="ko-KR" altLang="en-US" sz="2800" b="1" dirty="0">
              <a:effectLst/>
            </a:endParaRPr>
          </a:p>
          <a:p>
            <a:endParaRPr lang="ko-KR" altLang="en-US" sz="2800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9879045" y="1349800"/>
            <a:ext cx="185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p.470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BC9C70-783F-447F-9017-7AE7B958B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66" y="1349800"/>
            <a:ext cx="4758267" cy="5278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F8E533-651C-4B28-81B0-A7EDF3801176}"/>
              </a:ext>
            </a:extLst>
          </p:cNvPr>
          <p:cNvSpPr txBox="1"/>
          <p:nvPr/>
        </p:nvSpPr>
        <p:spPr>
          <a:xfrm>
            <a:off x="6807200" y="2967335"/>
            <a:ext cx="4284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https://www.tensorflow.org/guide/tensor?hl=ko</a:t>
            </a:r>
            <a:endParaRPr lang="en-US" altLang="ko-KR" sz="2400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sz="2400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274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285755" y="719494"/>
            <a:ext cx="112639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/>
              <a:t>5. </a:t>
            </a:r>
            <a:r>
              <a:rPr lang="en-US" altLang="ko-KR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keras.losses.Loss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클래스를 상속 하거나 일반 함수를 작성하여 사용자 정의 손실 함수를 정의할 수 있습니다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언제 사용해야 하나요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sz="2800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9879045" y="1580632"/>
            <a:ext cx="185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p.471~473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15D15-AB8A-4F01-90EF-A36579F6C83E}"/>
              </a:ext>
            </a:extLst>
          </p:cNvPr>
          <p:cNvSpPr txBox="1"/>
          <p:nvPr/>
        </p:nvSpPr>
        <p:spPr>
          <a:xfrm>
            <a:off x="642256" y="2237887"/>
            <a:ext cx="1090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정의 손실 함수에서 일부 매개변수를 사용하고 싶을 때</a:t>
            </a:r>
            <a:endParaRPr lang="en-US" altLang="ko-KR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D56C6-3CED-4FE7-9E7C-7DD005407FFF}"/>
              </a:ext>
            </a:extLst>
          </p:cNvPr>
          <p:cNvSpPr txBox="1"/>
          <p:nvPr/>
        </p:nvSpPr>
        <p:spPr>
          <a:xfrm>
            <a:off x="285755" y="3681395"/>
            <a:ext cx="112639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/>
              <a:t>6. </a:t>
            </a:r>
            <a:r>
              <a:rPr lang="en-US" altLang="ko-KR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keras.metrics.Metric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클래스를 상속 하거나 함수를 정의하여 지표를 정의할 수 있습니다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언제 사용해야 하나요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sz="2800" b="1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4ABA3-8165-4BC1-A9A3-6A7958D44985}"/>
              </a:ext>
            </a:extLst>
          </p:cNvPr>
          <p:cNvSpPr txBox="1"/>
          <p:nvPr/>
        </p:nvSpPr>
        <p:spPr>
          <a:xfrm>
            <a:off x="9879045" y="4542533"/>
            <a:ext cx="185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p.476~479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C023F-AFE6-4DDC-9500-64760F4E389B}"/>
              </a:ext>
            </a:extLst>
          </p:cNvPr>
          <p:cNvSpPr txBox="1"/>
          <p:nvPr/>
        </p:nvSpPr>
        <p:spPr>
          <a:xfrm>
            <a:off x="642256" y="5199788"/>
            <a:ext cx="1090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정의 지표에서 일부 매개변수를 사용하고 싶을 때</a:t>
            </a:r>
            <a:endParaRPr lang="en-US" altLang="ko-KR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2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285755" y="719494"/>
            <a:ext cx="10705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/>
              <a:t>7.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언제 사용자 정의 층 또는 사용자 정의 모델을 만들어야 하나요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800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9879045" y="1349800"/>
            <a:ext cx="185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p.479~485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15D15-AB8A-4F01-90EF-A36579F6C83E}"/>
              </a:ext>
            </a:extLst>
          </p:cNvPr>
          <p:cNvSpPr txBox="1"/>
          <p:nvPr/>
        </p:nvSpPr>
        <p:spPr>
          <a:xfrm>
            <a:off x="285755" y="1962251"/>
            <a:ext cx="5471592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정의 층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모델을 구축하는데 쓰이는 내부 구성 요소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keras.layers.Layer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클래스 상속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정의 모델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층이 조합 된 모델 자체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keras.Model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클래스 상속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https://www.tensorflow.org/tutorials/customization/custom_layers?hl=ko</a:t>
            </a:r>
            <a:endParaRPr lang="en-US" altLang="ko-KR" sz="2000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9783C4-5046-441C-BD0A-A889030F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1490"/>
            <a:ext cx="5480201" cy="353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80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285755" y="719494"/>
            <a:ext cx="11064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/>
              <a:t>8.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정의 훈련 반복을 만들어야 하는 경우는 어떤 것이 있나요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800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9879045" y="1349800"/>
            <a:ext cx="185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p.491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15D15-AB8A-4F01-90EF-A36579F6C83E}"/>
              </a:ext>
            </a:extLst>
          </p:cNvPr>
          <p:cNvSpPr txBox="1"/>
          <p:nvPr/>
        </p:nvSpPr>
        <p:spPr>
          <a:xfrm>
            <a:off x="793755" y="2303907"/>
            <a:ext cx="9738778" cy="1685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와이드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딥 논문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(10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장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신경망의 일부분에 각각 다른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옵티마이저를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사용하는 경우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되도록이면 사용자 정의 훈련 반복은 사용하지 않는게 좋다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9262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285756" y="719494"/>
            <a:ext cx="11452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/>
              <a:t>9. </a:t>
            </a:r>
            <a:r>
              <a:rPr lang="ko-KR" alt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케라스의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사용자 정의 구성 요소가 임의의 파이썬 코드를 담을 수 있나요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또는 이 구성 요소를 </a:t>
            </a:r>
            <a:r>
              <a:rPr lang="ko-KR" alt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함수로 바꿀 수 있나요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sz="2800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9127067" y="1673601"/>
            <a:ext cx="261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p.497, 499~500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15D15-AB8A-4F01-90EF-A36579F6C83E}"/>
              </a:ext>
            </a:extLst>
          </p:cNvPr>
          <p:cNvSpPr txBox="1"/>
          <p:nvPr/>
        </p:nvSpPr>
        <p:spPr>
          <a:xfrm>
            <a:off x="5080560" y="2035322"/>
            <a:ext cx="6806639" cy="456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가능하다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정의 구성 요소에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tf.py_function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 감싸 임의의 파이썬 코드를 넣을 수 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</a:t>
            </a:r>
            <a:r>
              <a:rPr lang="ko-KR" altLang="en-US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성능 감소</a:t>
            </a:r>
            <a:r>
              <a:rPr lang="en-US" altLang="ko-KR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 </a:t>
            </a:r>
            <a:r>
              <a:rPr lang="ko-KR" altLang="en-US" sz="16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이식성</a:t>
            </a:r>
            <a:r>
              <a:rPr lang="ko-KR" altLang="en-US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제약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파이썬이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가능한 플랫폼에서만 실행되기 때문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정의 층이나 모델을 만들 때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dynamic = True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지정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모델의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compile()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메서드 호출할 때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run_eagerly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=True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지정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사용하는 이유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텐서플로는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사용하지 않는 노드를 제거하고 표현을 단순화 하는 방식으로 계산 그래프 최적화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함수는 원본 파이썬 함수보다 훨씬 빠르게 실행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파이썬 함수를 빠르게 실행하기 위해서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!!!!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605122-7073-43AC-A957-7B7E9824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9" y="2135266"/>
            <a:ext cx="429577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908F2-9F65-4FB5-8D6B-6256AF115199}"/>
              </a:ext>
            </a:extLst>
          </p:cNvPr>
          <p:cNvSpPr txBox="1"/>
          <p:nvPr/>
        </p:nvSpPr>
        <p:spPr>
          <a:xfrm>
            <a:off x="276791" y="280224"/>
            <a:ext cx="11452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/>
              <a:t>11.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동적인 </a:t>
            </a:r>
            <a:r>
              <a:rPr lang="ko-KR" alt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케라스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모델을 만들어야 할 때는 </a:t>
            </a:r>
            <a:r>
              <a:rPr lang="ko-KR" alt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언제인가요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어떻게 만들 수 있나요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왜 전체 모델을 동적으로 만들지 않나요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sz="2800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DEB3-1B8C-41F0-A980-6548AC6957B9}"/>
              </a:ext>
            </a:extLst>
          </p:cNvPr>
          <p:cNvSpPr txBox="1"/>
          <p:nvPr/>
        </p:nvSpPr>
        <p:spPr>
          <a:xfrm>
            <a:off x="9118102" y="1234331"/>
            <a:ext cx="261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p.497, 499~500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15D15-AB8A-4F01-90EF-A36579F6C83E}"/>
              </a:ext>
            </a:extLst>
          </p:cNvPr>
          <p:cNvSpPr txBox="1"/>
          <p:nvPr/>
        </p:nvSpPr>
        <p:spPr>
          <a:xfrm>
            <a:off x="507877" y="1634967"/>
            <a:ext cx="11452155" cy="5223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정의 구성 요소에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tf.py_function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()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 감싸 임의의 파이썬 코드를 넣을 수 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but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성능 감소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이식성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제약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파이썬이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가능한 플랫폼에서만 실행되기 때문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정의 층이나 모델을 만들 때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dynamic = True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지정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compile()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메서드 호출할 때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run_eagerly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=True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지정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장점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정의 구성 요소를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함수로 컴파일 하지 않으므로 파이썬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디버거를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사용할 수 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임의의 파이썬 코드를 넣고 싶을 때 사용한다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단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점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케라스가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텐서플로의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그래프 장점을 활용하지 못한다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그래프 장점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텐서플로는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사용하지 않는 노드를 제거하고 표현을 단순화 하는 방식으로 계산 그래프 최적화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텐서플로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함수는 원본 파이썬 함수보다 훨씬 빠르게 실행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파이썬 함수를 빠르게 실행하기 위해서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!!!!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1116</Words>
  <Application>Microsoft Office PowerPoint</Application>
  <PresentationFormat>와이드스크린</PresentationFormat>
  <Paragraphs>119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a12Gothic</vt:lpstr>
      <vt:lpstr>Arial Unicode MS</vt:lpstr>
      <vt:lpstr>Helvetica Neue</vt:lpstr>
      <vt:lpstr>맑은 고딕</vt:lpstr>
      <vt:lpstr>맑은 고딕</vt:lpstr>
      <vt:lpstr>Arial</vt:lpstr>
      <vt:lpstr>Courier New</vt:lpstr>
      <vt:lpstr>Georgia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2021111414Hjh</dc:creator>
  <cp:lastModifiedBy>2021111414Hjh</cp:lastModifiedBy>
  <cp:revision>1</cp:revision>
  <dcterms:created xsi:type="dcterms:W3CDTF">2021-09-30T21:55:29Z</dcterms:created>
  <dcterms:modified xsi:type="dcterms:W3CDTF">2021-10-01T11:20:08Z</dcterms:modified>
</cp:coreProperties>
</file>